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2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3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4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3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4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2A86-8CDB-4499-81E1-ED5059FE98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139F-E0EF-4715-AE5B-2D18ADAB6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Гана</dc:title>
  <dc:creator>anna-malova85@ya.ru</dc:creator>
  <cp:lastModifiedBy>anna-malova85@ya.ru</cp:lastModifiedBy>
  <cp:revision>5</cp:revision>
  <dcterms:created xsi:type="dcterms:W3CDTF">2025-01-22T15:48:10Z</dcterms:created>
  <dcterms:modified xsi:type="dcterms:W3CDTF">2025-02-11T09:00:47Z</dcterms:modified>
</cp:coreProperties>
</file>